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3"/>
  </p:notesMasterIdLst>
  <p:sldIdLst>
    <p:sldId id="256" r:id="rId2"/>
  </p:sldIdLst>
  <p:sldSz cx="20481925" cy="51206400"/>
  <p:notesSz cx="6858000" cy="9144000"/>
  <p:embeddedFontLst>
    <p:embeddedFont>
      <p:font typeface="HarmonyOS Sans SC Black" panose="00000A00000000000000" pitchFamily="2" charset="-122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HarmonyOS Sans" panose="00000500000000000000" pitchFamily="2" charset="0"/>
      <p:regular r:id="rId11"/>
      <p:bold r:id="rId12"/>
      <p:italic r:id="rId13"/>
      <p:boldItalic r:id="rId14"/>
    </p:embeddedFont>
    <p:embeddedFont>
      <p:font typeface="等线" panose="02010600030101010101" pitchFamily="2" charset="-122"/>
      <p:regular r:id="rId15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135"/>
    <a:srgbClr val="0055A4"/>
    <a:srgbClr val="002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26" autoAdjust="0"/>
  </p:normalViewPr>
  <p:slideViewPr>
    <p:cSldViewPr snapToGrid="0">
      <p:cViewPr varScale="1">
        <p:scale>
          <a:sx n="11" d="100"/>
          <a:sy n="11" d="100"/>
        </p:scale>
        <p:origin x="2403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7E9CF-1710-4F9C-A2AB-D53EFDD1A87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11463" y="1143000"/>
            <a:ext cx="12350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98EF-A1C1-49C8-AF61-21ABAF9838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72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1pPr>
    <a:lvl2pPr marL="973104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2pPr>
    <a:lvl3pPr marL="1946209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3pPr>
    <a:lvl4pPr marL="2919313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4pPr>
    <a:lvl5pPr marL="3892418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5pPr>
    <a:lvl6pPr marL="4865522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6pPr>
    <a:lvl7pPr marL="5838627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7pPr>
    <a:lvl8pPr marL="6811731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8pPr>
    <a:lvl9pPr marL="7784836" algn="l" defTabSz="1946209" rtl="0" eaLnBrk="1" latinLnBrk="0" hangingPunct="1">
      <a:defRPr sz="25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11463" y="1143000"/>
            <a:ext cx="12350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9462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当前</a:t>
            </a:r>
            <a:r>
              <a:rPr lang="en-US" altLang="zh-CN" dirty="0"/>
              <a:t>】0.8m * 2m</a:t>
            </a:r>
            <a:r>
              <a:rPr lang="zh-CN" altLang="en-US" dirty="0"/>
              <a:t>，换算 英寸 </a:t>
            </a:r>
            <a:r>
              <a:rPr lang="en-US" altLang="zh-CN" dirty="0"/>
              <a:t>=  22.4 x 56 【PPT </a:t>
            </a:r>
            <a:r>
              <a:rPr lang="zh-CN" altLang="en-US" dirty="0"/>
              <a:t>中纵向最大高（</a:t>
            </a:r>
            <a:r>
              <a:rPr lang="en-US" altLang="zh-CN" dirty="0"/>
              <a:t>56</a:t>
            </a:r>
            <a:r>
              <a:rPr lang="zh-CN" altLang="en-US" dirty="0"/>
              <a:t>英寸）</a:t>
            </a:r>
            <a:r>
              <a:rPr lang="en-US" altLang="zh-CN" dirty="0"/>
              <a:t>】</a:t>
            </a:r>
            <a:endParaRPr lang="zh-CN" altLang="en-US" dirty="0"/>
          </a:p>
          <a:p>
            <a:r>
              <a:rPr lang="en-US" altLang="zh-CN" dirty="0"/>
              <a:t>0.8m * 1.8m</a:t>
            </a:r>
            <a:r>
              <a:rPr lang="zh-CN" altLang="en-US" dirty="0"/>
              <a:t>，换算 英寸 </a:t>
            </a:r>
            <a:r>
              <a:rPr lang="en-US" altLang="zh-CN" dirty="0"/>
              <a:t>=  31.49606in x 70.86614in = 24.8888 x 56 【PPT </a:t>
            </a:r>
            <a:r>
              <a:rPr lang="zh-CN" altLang="en-US" dirty="0"/>
              <a:t>中纵向最大高（</a:t>
            </a:r>
            <a:r>
              <a:rPr lang="en-US" altLang="zh-CN" dirty="0"/>
              <a:t>56</a:t>
            </a:r>
            <a:r>
              <a:rPr lang="zh-CN" altLang="en-US" dirty="0"/>
              <a:t>英寸）</a:t>
            </a:r>
            <a:r>
              <a:rPr lang="en-US" altLang="zh-CN" dirty="0"/>
              <a:t>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D98EF-A1C1-49C8-AF61-21ABAF9838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5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145" y="8380311"/>
            <a:ext cx="17409636" cy="17827413"/>
          </a:xfrm>
        </p:spPr>
        <p:txBody>
          <a:bodyPr anchor="b"/>
          <a:lstStyle>
            <a:lvl1pPr algn="ctr">
              <a:defRPr sz="134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0241" y="26895217"/>
            <a:ext cx="15361444" cy="12363023"/>
          </a:xfrm>
        </p:spPr>
        <p:txBody>
          <a:bodyPr/>
          <a:lstStyle>
            <a:lvl1pPr marL="0" indent="0" algn="ctr">
              <a:buNone/>
              <a:defRPr sz="5376"/>
            </a:lvl1pPr>
            <a:lvl2pPr marL="1024082" indent="0" algn="ctr">
              <a:buNone/>
              <a:defRPr sz="4480"/>
            </a:lvl2pPr>
            <a:lvl3pPr marL="2048165" indent="0" algn="ctr">
              <a:buNone/>
              <a:defRPr sz="4032"/>
            </a:lvl3pPr>
            <a:lvl4pPr marL="3072247" indent="0" algn="ctr">
              <a:buNone/>
              <a:defRPr sz="3584"/>
            </a:lvl4pPr>
            <a:lvl5pPr marL="4096329" indent="0" algn="ctr">
              <a:buNone/>
              <a:defRPr sz="3584"/>
            </a:lvl5pPr>
            <a:lvl6pPr marL="5120411" indent="0" algn="ctr">
              <a:buNone/>
              <a:defRPr sz="3584"/>
            </a:lvl6pPr>
            <a:lvl7pPr marL="6144494" indent="0" algn="ctr">
              <a:buNone/>
              <a:defRPr sz="3584"/>
            </a:lvl7pPr>
            <a:lvl8pPr marL="7168576" indent="0" algn="ctr">
              <a:buNone/>
              <a:defRPr sz="3584"/>
            </a:lvl8pPr>
            <a:lvl9pPr marL="8192658" indent="0" algn="ctr">
              <a:buNone/>
              <a:defRPr sz="358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67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657379" y="2726267"/>
            <a:ext cx="4416415" cy="433950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8134" y="2726267"/>
            <a:ext cx="12993221" cy="433950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53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7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466" y="12766055"/>
            <a:ext cx="17665660" cy="21300436"/>
          </a:xfrm>
        </p:spPr>
        <p:txBody>
          <a:bodyPr anchor="b"/>
          <a:lstStyle>
            <a:lvl1pPr>
              <a:defRPr sz="134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7466" y="34268002"/>
            <a:ext cx="17665660" cy="11201396"/>
          </a:xfrm>
        </p:spPr>
        <p:txBody>
          <a:bodyPr/>
          <a:lstStyle>
            <a:lvl1pPr marL="0" indent="0">
              <a:buNone/>
              <a:defRPr sz="5376">
                <a:solidFill>
                  <a:schemeClr val="tx1"/>
                </a:solidFill>
              </a:defRPr>
            </a:lvl1pPr>
            <a:lvl2pPr marL="1024082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2pPr>
            <a:lvl3pPr marL="2048165" indent="0">
              <a:buNone/>
              <a:defRPr sz="4032">
                <a:solidFill>
                  <a:schemeClr val="tx1">
                    <a:tint val="75000"/>
                  </a:schemeClr>
                </a:solidFill>
              </a:defRPr>
            </a:lvl3pPr>
            <a:lvl4pPr marL="3072247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4pPr>
            <a:lvl5pPr marL="4096329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5pPr>
            <a:lvl6pPr marL="5120411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6pPr>
            <a:lvl7pPr marL="6144494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7pPr>
            <a:lvl8pPr marL="7168576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8pPr>
            <a:lvl9pPr marL="8192658" indent="0">
              <a:buNone/>
              <a:defRPr sz="35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56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8132" y="13631334"/>
            <a:ext cx="8704818" cy="324899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68975" y="13631334"/>
            <a:ext cx="8704818" cy="324899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00" y="2726278"/>
            <a:ext cx="17665660" cy="98975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802" y="12552684"/>
            <a:ext cx="8664813" cy="6151876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82" indent="0">
              <a:buNone/>
              <a:defRPr sz="4480" b="1"/>
            </a:lvl2pPr>
            <a:lvl3pPr marL="2048165" indent="0">
              <a:buNone/>
              <a:defRPr sz="4032" b="1"/>
            </a:lvl3pPr>
            <a:lvl4pPr marL="3072247" indent="0">
              <a:buNone/>
              <a:defRPr sz="3584" b="1"/>
            </a:lvl4pPr>
            <a:lvl5pPr marL="4096329" indent="0">
              <a:buNone/>
              <a:defRPr sz="3584" b="1"/>
            </a:lvl5pPr>
            <a:lvl6pPr marL="5120411" indent="0">
              <a:buNone/>
              <a:defRPr sz="3584" b="1"/>
            </a:lvl6pPr>
            <a:lvl7pPr marL="6144494" indent="0">
              <a:buNone/>
              <a:defRPr sz="3584" b="1"/>
            </a:lvl7pPr>
            <a:lvl8pPr marL="7168576" indent="0">
              <a:buNone/>
              <a:defRPr sz="3584" b="1"/>
            </a:lvl8pPr>
            <a:lvl9pPr marL="8192658" indent="0">
              <a:buNone/>
              <a:defRPr sz="358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0802" y="18704560"/>
            <a:ext cx="8664813" cy="27511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68976" y="12552684"/>
            <a:ext cx="8707486" cy="6151876"/>
          </a:xfrm>
        </p:spPr>
        <p:txBody>
          <a:bodyPr anchor="b"/>
          <a:lstStyle>
            <a:lvl1pPr marL="0" indent="0">
              <a:buNone/>
              <a:defRPr sz="5376" b="1"/>
            </a:lvl1pPr>
            <a:lvl2pPr marL="1024082" indent="0">
              <a:buNone/>
              <a:defRPr sz="4480" b="1"/>
            </a:lvl2pPr>
            <a:lvl3pPr marL="2048165" indent="0">
              <a:buNone/>
              <a:defRPr sz="4032" b="1"/>
            </a:lvl3pPr>
            <a:lvl4pPr marL="3072247" indent="0">
              <a:buNone/>
              <a:defRPr sz="3584" b="1"/>
            </a:lvl4pPr>
            <a:lvl5pPr marL="4096329" indent="0">
              <a:buNone/>
              <a:defRPr sz="3584" b="1"/>
            </a:lvl5pPr>
            <a:lvl6pPr marL="5120411" indent="0">
              <a:buNone/>
              <a:defRPr sz="3584" b="1"/>
            </a:lvl6pPr>
            <a:lvl7pPr marL="6144494" indent="0">
              <a:buNone/>
              <a:defRPr sz="3584" b="1"/>
            </a:lvl7pPr>
            <a:lvl8pPr marL="7168576" indent="0">
              <a:buNone/>
              <a:defRPr sz="3584" b="1"/>
            </a:lvl8pPr>
            <a:lvl9pPr marL="8192658" indent="0">
              <a:buNone/>
              <a:defRPr sz="358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368976" y="18704560"/>
            <a:ext cx="8707486" cy="27511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94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5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1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00" y="3413760"/>
            <a:ext cx="6605954" cy="11948160"/>
          </a:xfrm>
        </p:spPr>
        <p:txBody>
          <a:bodyPr anchor="b"/>
          <a:lstStyle>
            <a:lvl1pPr>
              <a:defRPr sz="71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7486" y="7372785"/>
            <a:ext cx="10368975" cy="36389733"/>
          </a:xfrm>
        </p:spPr>
        <p:txBody>
          <a:bodyPr/>
          <a:lstStyle>
            <a:lvl1pPr>
              <a:defRPr sz="7168"/>
            </a:lvl1pPr>
            <a:lvl2pPr>
              <a:defRPr sz="6272"/>
            </a:lvl2pPr>
            <a:lvl3pPr>
              <a:defRPr sz="5376"/>
            </a:lvl3pPr>
            <a:lvl4pPr>
              <a:defRPr sz="4480"/>
            </a:lvl4pPr>
            <a:lvl5pPr>
              <a:defRPr sz="4480"/>
            </a:lvl5pPr>
            <a:lvl6pPr>
              <a:defRPr sz="4480"/>
            </a:lvl6pPr>
            <a:lvl7pPr>
              <a:defRPr sz="4480"/>
            </a:lvl7pPr>
            <a:lvl8pPr>
              <a:defRPr sz="4480"/>
            </a:lvl8pPr>
            <a:lvl9pPr>
              <a:defRPr sz="448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0800" y="15361920"/>
            <a:ext cx="6605954" cy="28459857"/>
          </a:xfrm>
        </p:spPr>
        <p:txBody>
          <a:bodyPr/>
          <a:lstStyle>
            <a:lvl1pPr marL="0" indent="0">
              <a:buNone/>
              <a:defRPr sz="3584"/>
            </a:lvl1pPr>
            <a:lvl2pPr marL="1024082" indent="0">
              <a:buNone/>
              <a:defRPr sz="3136"/>
            </a:lvl2pPr>
            <a:lvl3pPr marL="2048165" indent="0">
              <a:buNone/>
              <a:defRPr sz="2688"/>
            </a:lvl3pPr>
            <a:lvl4pPr marL="3072247" indent="0">
              <a:buNone/>
              <a:defRPr sz="2240"/>
            </a:lvl4pPr>
            <a:lvl5pPr marL="4096329" indent="0">
              <a:buNone/>
              <a:defRPr sz="2240"/>
            </a:lvl5pPr>
            <a:lvl6pPr marL="5120411" indent="0">
              <a:buNone/>
              <a:defRPr sz="2240"/>
            </a:lvl6pPr>
            <a:lvl7pPr marL="6144494" indent="0">
              <a:buNone/>
              <a:defRPr sz="2240"/>
            </a:lvl7pPr>
            <a:lvl8pPr marL="7168576" indent="0">
              <a:buNone/>
              <a:defRPr sz="2240"/>
            </a:lvl8pPr>
            <a:lvl9pPr marL="8192658" indent="0">
              <a:buNone/>
              <a:defRPr sz="224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00" y="3413760"/>
            <a:ext cx="6605954" cy="11948160"/>
          </a:xfrm>
        </p:spPr>
        <p:txBody>
          <a:bodyPr anchor="b"/>
          <a:lstStyle>
            <a:lvl1pPr>
              <a:defRPr sz="71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07486" y="7372785"/>
            <a:ext cx="10368975" cy="36389733"/>
          </a:xfrm>
        </p:spPr>
        <p:txBody>
          <a:bodyPr anchor="t"/>
          <a:lstStyle>
            <a:lvl1pPr marL="0" indent="0">
              <a:buNone/>
              <a:defRPr sz="7168"/>
            </a:lvl1pPr>
            <a:lvl2pPr marL="1024082" indent="0">
              <a:buNone/>
              <a:defRPr sz="6272"/>
            </a:lvl2pPr>
            <a:lvl3pPr marL="2048165" indent="0">
              <a:buNone/>
              <a:defRPr sz="5376"/>
            </a:lvl3pPr>
            <a:lvl4pPr marL="3072247" indent="0">
              <a:buNone/>
              <a:defRPr sz="4480"/>
            </a:lvl4pPr>
            <a:lvl5pPr marL="4096329" indent="0">
              <a:buNone/>
              <a:defRPr sz="4480"/>
            </a:lvl5pPr>
            <a:lvl6pPr marL="5120411" indent="0">
              <a:buNone/>
              <a:defRPr sz="4480"/>
            </a:lvl6pPr>
            <a:lvl7pPr marL="6144494" indent="0">
              <a:buNone/>
              <a:defRPr sz="4480"/>
            </a:lvl7pPr>
            <a:lvl8pPr marL="7168576" indent="0">
              <a:buNone/>
              <a:defRPr sz="4480"/>
            </a:lvl8pPr>
            <a:lvl9pPr marL="8192658" indent="0">
              <a:buNone/>
              <a:defRPr sz="44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0800" y="15361920"/>
            <a:ext cx="6605954" cy="28459857"/>
          </a:xfrm>
        </p:spPr>
        <p:txBody>
          <a:bodyPr/>
          <a:lstStyle>
            <a:lvl1pPr marL="0" indent="0">
              <a:buNone/>
              <a:defRPr sz="3584"/>
            </a:lvl1pPr>
            <a:lvl2pPr marL="1024082" indent="0">
              <a:buNone/>
              <a:defRPr sz="3136"/>
            </a:lvl2pPr>
            <a:lvl3pPr marL="2048165" indent="0">
              <a:buNone/>
              <a:defRPr sz="2688"/>
            </a:lvl3pPr>
            <a:lvl4pPr marL="3072247" indent="0">
              <a:buNone/>
              <a:defRPr sz="2240"/>
            </a:lvl4pPr>
            <a:lvl5pPr marL="4096329" indent="0">
              <a:buNone/>
              <a:defRPr sz="2240"/>
            </a:lvl5pPr>
            <a:lvl6pPr marL="5120411" indent="0">
              <a:buNone/>
              <a:defRPr sz="2240"/>
            </a:lvl6pPr>
            <a:lvl7pPr marL="6144494" indent="0">
              <a:buNone/>
              <a:defRPr sz="2240"/>
            </a:lvl7pPr>
            <a:lvl8pPr marL="7168576" indent="0">
              <a:buNone/>
              <a:defRPr sz="2240"/>
            </a:lvl8pPr>
            <a:lvl9pPr marL="8192658" indent="0">
              <a:buNone/>
              <a:defRPr sz="224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2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8133" y="2726278"/>
            <a:ext cx="1766566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8133" y="13631334"/>
            <a:ext cx="1766566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08132" y="47460758"/>
            <a:ext cx="4608433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AC235-720D-4CF5-9304-1866C3189B8D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4638" y="47460758"/>
            <a:ext cx="691265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465360" y="47460758"/>
            <a:ext cx="4608433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D335A-737F-4E76-9C23-3A90118A5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7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048165" rtl="0" eaLnBrk="1" latinLnBrk="0" hangingPunct="1">
        <a:lnSpc>
          <a:spcPct val="90000"/>
        </a:lnSpc>
        <a:spcBef>
          <a:spcPct val="0"/>
        </a:spcBef>
        <a:buNone/>
        <a:defRPr sz="9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2041" indent="-512041" algn="l" defTabSz="2048165" rtl="0" eaLnBrk="1" latinLnBrk="0" hangingPunct="1">
        <a:lnSpc>
          <a:spcPct val="90000"/>
        </a:lnSpc>
        <a:spcBef>
          <a:spcPts val="2240"/>
        </a:spcBef>
        <a:buFont typeface="Arial" panose="020B0604020202020204" pitchFamily="34" charset="0"/>
        <a:buChar char="•"/>
        <a:defRPr sz="6272" kern="1200">
          <a:solidFill>
            <a:schemeClr val="tx1"/>
          </a:solidFill>
          <a:latin typeface="+mn-lt"/>
          <a:ea typeface="+mn-ea"/>
          <a:cs typeface="+mn-cs"/>
        </a:defRPr>
      </a:lvl1pPr>
      <a:lvl2pPr marL="1536123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2pPr>
      <a:lvl3pPr marL="2560206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3pPr>
      <a:lvl4pPr marL="3584288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608370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632453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656535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680617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704699" indent="-512041" algn="l" defTabSz="2048165" rtl="0" eaLnBrk="1" latinLnBrk="0" hangingPunct="1">
        <a:lnSpc>
          <a:spcPct val="90000"/>
        </a:lnSpc>
        <a:spcBef>
          <a:spcPts val="1120"/>
        </a:spcBef>
        <a:buFont typeface="Arial" panose="020B0604020202020204" pitchFamily="34" charset="0"/>
        <a:buChar char="•"/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1pPr>
      <a:lvl2pPr marL="1024082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2pPr>
      <a:lvl3pPr marL="2048165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3pPr>
      <a:lvl4pPr marL="3072247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4pPr>
      <a:lvl5pPr marL="4096329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5pPr>
      <a:lvl6pPr marL="5120411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6pPr>
      <a:lvl7pPr marL="6144494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7pPr>
      <a:lvl8pPr marL="7168576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8pPr>
      <a:lvl9pPr marL="8192658" algn="l" defTabSz="2048165" rtl="0" eaLnBrk="1" latinLnBrk="0" hangingPunct="1">
        <a:defRPr sz="4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E7B123-8293-BE26-1CBD-05F9BA5DE899}"/>
              </a:ext>
            </a:extLst>
          </p:cNvPr>
          <p:cNvSpPr/>
          <p:nvPr/>
        </p:nvSpPr>
        <p:spPr>
          <a:xfrm>
            <a:off x="0" y="28215771"/>
            <a:ext cx="20481925" cy="22990629"/>
          </a:xfrm>
          <a:prstGeom prst="rect">
            <a:avLst/>
          </a:prstGeom>
          <a:solidFill>
            <a:srgbClr val="005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0D1F4E-35BE-5E2D-15C2-C1F49753B7AA}"/>
              </a:ext>
            </a:extLst>
          </p:cNvPr>
          <p:cNvSpPr/>
          <p:nvPr/>
        </p:nvSpPr>
        <p:spPr>
          <a:xfrm>
            <a:off x="0" y="0"/>
            <a:ext cx="20481925" cy="7881256"/>
          </a:xfrm>
          <a:prstGeom prst="rect">
            <a:avLst/>
          </a:prstGeom>
          <a:solidFill>
            <a:srgbClr val="EF4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E35F6B-D46B-2399-624E-7A4B79C57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20" y="9629201"/>
            <a:ext cx="10856483" cy="1023095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FA4184-9AC4-922F-49D3-CC1FB6591C4C}"/>
              </a:ext>
            </a:extLst>
          </p:cNvPr>
          <p:cNvSpPr txBox="1"/>
          <p:nvPr/>
        </p:nvSpPr>
        <p:spPr>
          <a:xfrm>
            <a:off x="856674" y="21954283"/>
            <a:ext cx="187685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9900" dirty="0">
                <a:solidFill>
                  <a:schemeClr val="tx1">
                    <a:lumMod val="65000"/>
                    <a:lumOff val="35000"/>
                  </a:schemeClr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开源客服系统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3F3F3F-07D7-93D8-8C20-F23948DAB83F}"/>
              </a:ext>
            </a:extLst>
          </p:cNvPr>
          <p:cNvSpPr txBox="1"/>
          <p:nvPr/>
        </p:nvSpPr>
        <p:spPr>
          <a:xfrm>
            <a:off x="1017784" y="1180014"/>
            <a:ext cx="1221924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9900" dirty="0">
                <a:solidFill>
                  <a:schemeClr val="bg1"/>
                </a:solidFill>
                <a:latin typeface="HarmonyOS Sans SC Black" panose="00000A00000000000000" pitchFamily="2" charset="-122"/>
                <a:ea typeface="HarmonyOS Sans SC Black" panose="00000A00000000000000" pitchFamily="2" charset="-122"/>
              </a:rPr>
              <a:t>春松客服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CB0667-F16E-9C3B-17FE-CB5E69A05287}"/>
              </a:ext>
            </a:extLst>
          </p:cNvPr>
          <p:cNvSpPr txBox="1"/>
          <p:nvPr/>
        </p:nvSpPr>
        <p:spPr>
          <a:xfrm>
            <a:off x="1235501" y="4528120"/>
            <a:ext cx="129594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500" dirty="0">
                <a:solidFill>
                  <a:schemeClr val="bg1"/>
                </a:solidFill>
                <a:latin typeface="HarmonyOS Sans" panose="00000500000000000000" pitchFamily="2" charset="0"/>
              </a:rPr>
              <a:t>https://cskefu.com</a:t>
            </a:r>
            <a:endParaRPr lang="zh-CN" altLang="en-US" sz="11500" dirty="0">
              <a:solidFill>
                <a:schemeClr val="bg1"/>
              </a:solidFill>
              <a:latin typeface="HarmonyOS Sans" panose="00000500000000000000" pitchFamily="2" charset="0"/>
            </a:endParaRPr>
          </a:p>
        </p:txBody>
      </p:sp>
      <p:pic>
        <p:nvPicPr>
          <p:cNvPr id="17" name="图片 16" descr="QR 代码&#10;&#10;描述已自动生成">
            <a:extLst>
              <a:ext uri="{FF2B5EF4-FFF2-40B4-BE49-F238E27FC236}">
                <a16:creationId xmlns:a16="http://schemas.microsoft.com/office/drawing/2014/main" id="{EB815F5E-A86C-A9A9-0D5D-387926384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430" y="1669252"/>
            <a:ext cx="3878035" cy="38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63</Words>
  <Application>Microsoft Office PowerPoint</Application>
  <PresentationFormat>自定义</PresentationFormat>
  <Paragraphs>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Arial</vt:lpstr>
      <vt:lpstr>HarmonyOS Sans SC Black</vt:lpstr>
      <vt:lpstr>HarmonyOS Sans</vt:lpstr>
      <vt:lpstr>Calibri Light</vt:lpstr>
      <vt:lpstr>Calibri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W. HL</dc:creator>
  <cp:lastModifiedBy>W. HL</cp:lastModifiedBy>
  <cp:revision>116</cp:revision>
  <dcterms:created xsi:type="dcterms:W3CDTF">2022-11-23T08:38:01Z</dcterms:created>
  <dcterms:modified xsi:type="dcterms:W3CDTF">2022-11-24T01:24:42Z</dcterms:modified>
</cp:coreProperties>
</file>